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0" r:id="rId3"/>
    <p:sldId id="261" r:id="rId4"/>
    <p:sldId id="263" r:id="rId5"/>
    <p:sldId id="264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6" autoAdjust="0"/>
    <p:restoredTop sz="94660"/>
  </p:normalViewPr>
  <p:slideViewPr>
    <p:cSldViewPr snapToGrid="0">
      <p:cViewPr varScale="1">
        <p:scale>
          <a:sx n="79" d="100"/>
          <a:sy n="7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72093-7708-4C9D-ADB5-D9DEB451CD81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273B6-06DF-4061-A633-01C287C948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1996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F.</a:t>
            </a:r>
            <a:r>
              <a:rPr lang="zh-TW" altLang="en-US" dirty="0" smtClean="0"/>
              <a:t>潔牙打卡機器人活動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273B6-06DF-4061-A633-01C287C948F2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0574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F.</a:t>
            </a:r>
            <a:r>
              <a:rPr lang="zh-TW" altLang="en-US" dirty="0" smtClean="0"/>
              <a:t>潔牙打卡機器人活動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273B6-06DF-4061-A633-01C287C948F2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0724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F.</a:t>
            </a:r>
            <a:r>
              <a:rPr lang="zh-TW" altLang="en-US" dirty="0" smtClean="0"/>
              <a:t>潔牙打卡機器人活動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273B6-06DF-4061-A633-01C287C948F2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0418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F.</a:t>
            </a:r>
            <a:r>
              <a:rPr lang="zh-TW" altLang="en-US" dirty="0" smtClean="0"/>
              <a:t>潔牙打卡機器人活動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273B6-06DF-4061-A633-01C287C948F2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2171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F.</a:t>
            </a:r>
            <a:r>
              <a:rPr lang="zh-TW" altLang="en-US" dirty="0" smtClean="0"/>
              <a:t>潔牙打卡機器人活動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273B6-06DF-4061-A633-01C287C948F2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7554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259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0644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6866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898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47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6571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350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1530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397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469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86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5097D-4888-481B-9503-583291E3EE7E}" type="datetimeFigureOut">
              <a:rPr lang="zh-TW" altLang="en-US" smtClean="0"/>
              <a:t>2024/3/13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5077F-D3A4-4806-8D58-F60306B5AD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31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2024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年口腔健康打卡保衛戰活動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838200" y="1424932"/>
            <a:ext cx="10515600" cy="4351338"/>
          </a:xfrm>
        </p:spPr>
        <p:txBody>
          <a:bodyPr/>
          <a:lstStyle/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目的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85738" indent="0">
              <a:buNone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透過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「口腔健康打卡保衛戰」活動，結合每日刷牙打卡及隱藏任務，建立富有趣味及教育意義的數位互動平台，以養成正確口腔保健知能與習慣。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期間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65113" lvl="0" indent="0">
              <a:buNone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第一期：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113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至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113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30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265113" indent="0">
              <a:buNone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第二期：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113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9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9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至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113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組</a:t>
            </a:r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別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85738" indent="0">
              <a:buNone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個人組或團體組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一組須為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3-30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3273" y="3694443"/>
            <a:ext cx="3024555" cy="302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17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2024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年口腔健康打卡保衛戰活動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sz="half" idx="1"/>
          </p:nvPr>
        </p:nvSpPr>
        <p:spPr>
          <a:xfrm>
            <a:off x="148281" y="1581666"/>
            <a:ext cx="5871519" cy="527633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zh-TW" altLang="en-US" sz="24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活動內容：</a:t>
            </a:r>
            <a:endParaRPr lang="en-US" altLang="zh-TW" sz="24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lvl="0" indent="-342900">
              <a:lnSpc>
                <a:spcPct val="110000"/>
              </a:lnSpc>
              <a:buFont typeface="+mj-lt"/>
              <a:buAutoNum type="arabicPeriod"/>
            </a:pP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每日早晚完成刷牙後打卡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，可獲得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點。</a:t>
            </a:r>
          </a:p>
          <a:p>
            <a:pPr marL="342900" lvl="0" indent="-342900">
              <a:lnSpc>
                <a:spcPct val="110000"/>
              </a:lnSpc>
              <a:buFont typeface="+mj-lt"/>
              <a:buAutoNum type="arabicPeriod"/>
            </a:pP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完成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不定期隱藏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任務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獲得點數。</a:t>
            </a:r>
          </a:p>
          <a:p>
            <a:pPr marL="342900" lvl="0" indent="-342900">
              <a:lnSpc>
                <a:spcPct val="110000"/>
              </a:lnSpc>
              <a:buFont typeface="+mj-lt"/>
              <a:buAutoNum type="arabicPeriod"/>
            </a:pP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累積點數後，依點數兌換抽獎券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每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點系統將自動兌換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張抽獎券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，參加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抽獎。</a:t>
            </a:r>
            <a:endParaRPr lang="zh-TW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lvl="0" indent="-342900">
              <a:lnSpc>
                <a:spcPct val="110000"/>
              </a:lnSpc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加入好友、填寫資料及連續打卡等，可以獲得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額外點數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lvl="0" indent="-342900">
              <a:lnSpc>
                <a:spcPct val="110000"/>
              </a:lnSpc>
              <a:buFont typeface="+mj-lt"/>
              <a:buAutoNum type="arabicPeriod"/>
            </a:pP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期計算一次點數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b="1" u="sng" dirty="0" smtClean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sz="half" idx="2"/>
          </p:nvPr>
        </p:nvSpPr>
        <p:spPr>
          <a:xfrm>
            <a:off x="6172200" y="1581666"/>
            <a:ext cx="5776784" cy="435133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zh-TW" altLang="en-US" sz="2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如何</a:t>
            </a:r>
            <a:r>
              <a:rPr lang="zh-TW" altLang="en-US" sz="24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打卡</a:t>
            </a:r>
            <a:r>
              <a:rPr lang="zh-TW" altLang="en-US" sz="2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zh-TW" altLang="en-US" sz="2400" b="1" u="sng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請加入活動</a:t>
            </a:r>
            <a:r>
              <a:rPr lang="zh-TW" altLang="en-US" sz="2400" b="1" u="sng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官方</a:t>
            </a:r>
            <a:r>
              <a:rPr lang="en-US" altLang="zh-TW" sz="2400" b="1" u="sng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LINE</a:t>
            </a:r>
            <a:r>
              <a:rPr lang="zh-TW" altLang="en-US" sz="2400" b="1" u="sng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好友</a:t>
            </a:r>
          </a:p>
          <a:p>
            <a:pPr marL="700088" indent="-514350">
              <a:lnSpc>
                <a:spcPct val="110000"/>
              </a:lnSpc>
              <a:buFont typeface="+mj-lt"/>
              <a:buAutoNum type="arabicPeriod"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方式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一：搜尋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LINE ID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@</a:t>
            </a:r>
            <a:r>
              <a:rPr lang="en-US" altLang="zh-TW" sz="2400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twda_oralhealth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加好友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700088" indent="-514350">
              <a:lnSpc>
                <a:spcPct val="110000"/>
              </a:lnSpc>
              <a:buFont typeface="+mj-lt"/>
              <a:buAutoNum type="arabicPeriod"/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方式二：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掃描下方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QR 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CODE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加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好友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endParaRPr lang="zh-TW" altLang="en-US" dirty="0"/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00"/>
          <a:stretch/>
        </p:blipFill>
        <p:spPr>
          <a:xfrm>
            <a:off x="7330153" y="3462557"/>
            <a:ext cx="2514600" cy="330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7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2024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年口腔健康打卡保衛戰活動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01451" y="1604562"/>
            <a:ext cx="5718349" cy="4819922"/>
          </a:xfrm>
        </p:spPr>
        <p:txBody>
          <a:bodyPr>
            <a:noAutofit/>
          </a:bodyPr>
          <a:lstStyle/>
          <a:p>
            <a:r>
              <a:rPr lang="zh-TW" altLang="en-US" sz="2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其他</a:t>
            </a:r>
            <a:r>
              <a:rPr lang="zh-TW" altLang="en-US" sz="2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活動</a:t>
            </a:r>
            <a:r>
              <a:rPr lang="zh-TW" altLang="en-US" sz="2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說明：</a:t>
            </a:r>
            <a:endParaRPr lang="en-US" altLang="zh-TW" sz="2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80975" indent="0">
              <a:lnSpc>
                <a:spcPct val="120000"/>
              </a:lnSpc>
              <a:buNone/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預計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月底前寄發海報到各牙醫醫療院所，向民眾宣導每三個月可洗牙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塗氟一次。請於海報下方填寫您的牙醫師證書字號，邀請患者參加本活動，加入活動官方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LINE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好友後，輸入您的牙醫師證書字號！並提醒參加患者每天刷完牙就打卡！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20000"/>
              </a:lnSpc>
            </a:pPr>
            <a:r>
              <a:rPr lang="zh-TW" altLang="en-US" sz="2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獎勵</a:t>
            </a:r>
            <a:r>
              <a:rPr lang="zh-TW" altLang="en-US" sz="2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措施</a:t>
            </a:r>
            <a:r>
              <a:rPr lang="zh-TW" altLang="en-US" sz="2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66700" indent="0">
              <a:lnSpc>
                <a:spcPct val="120000"/>
              </a:lnSpc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本次活動將獎項有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iPhone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、禮券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、潔牙用品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等；獎項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將於本會以公開方式進行抽獎，並公告中獎名單於本會網站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66700" indent="0">
              <a:lnSpc>
                <a:spcPct val="120000"/>
              </a:lnSpc>
              <a:buNone/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針對推薦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患者參加本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活動的牙醫師，將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統計推薦參加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人數另提供獎品，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有機會獲得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Rotary File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Dyson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吹風機、高露潔氟漆等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1334" y="2346173"/>
            <a:ext cx="2926942" cy="412328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2346173"/>
            <a:ext cx="2933484" cy="412328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6204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838200" y="49488"/>
            <a:ext cx="10515600" cy="1325563"/>
          </a:xfrm>
        </p:spPr>
        <p:txBody>
          <a:bodyPr/>
          <a:lstStyle/>
          <a:p>
            <a:pPr algn="ctr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歷年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口腔健康打卡保衛戰活動成果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838200" y="1375051"/>
            <a:ext cx="10515600" cy="426926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2023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年活動成效：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dirty="0" smtClean="0"/>
          </a:p>
          <a:p>
            <a:endParaRPr lang="en-US" altLang="zh-TW" dirty="0" smtClean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469312"/>
              </p:ext>
            </p:extLst>
          </p:nvPr>
        </p:nvGraphicFramePr>
        <p:xfrm>
          <a:off x="1180440" y="1801977"/>
          <a:ext cx="10879161" cy="4814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7992">
                  <a:extLst>
                    <a:ext uri="{9D8B030D-6E8A-4147-A177-3AD203B41FA5}">
                      <a16:colId xmlns:a16="http://schemas.microsoft.com/office/drawing/2014/main" val="1921581504"/>
                    </a:ext>
                  </a:extLst>
                </a:gridCol>
                <a:gridCol w="7841169">
                  <a:extLst>
                    <a:ext uri="{9D8B030D-6E8A-4147-A177-3AD203B41FA5}">
                      <a16:colId xmlns:a16="http://schemas.microsoft.com/office/drawing/2014/main" val="2718035776"/>
                    </a:ext>
                  </a:extLst>
                </a:gridCol>
              </a:tblGrid>
              <a:tr h="50227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NO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內容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1307008"/>
                  </a:ext>
                </a:extLst>
              </a:tr>
              <a:tr h="5022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平台類型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LINE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2459145"/>
                  </a:ext>
                </a:extLst>
              </a:tr>
              <a:tr h="5022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活動期間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第一期：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112/4/1-112/6/30</a:t>
                      </a: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第二期：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112/9/1-112/11/30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4641825"/>
                  </a:ext>
                </a:extLst>
              </a:tr>
              <a:tr h="36048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總使用人數</a:t>
                      </a:r>
                      <a:endParaRPr lang="en-US" altLang="zh-TW" sz="2000" b="1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en-US" altLang="zh-TW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結案時未封鎖人數</a:t>
                      </a:r>
                      <a:r>
                        <a:rPr lang="en-US" altLang="zh-TW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11,414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729907"/>
                  </a:ext>
                </a:extLst>
              </a:tr>
              <a:tr h="36048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每日打卡總次數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543,140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次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27189"/>
                  </a:ext>
                </a:extLst>
              </a:tr>
              <a:tr h="36048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平均每日打卡點擊數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2,984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次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313465"/>
                  </a:ext>
                </a:extLst>
              </a:tr>
              <a:tr h="5022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參與成果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性別：女性多於男性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年齡：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40~44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歲女性占大宗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(21%)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所在地：涵蓋全台各縣市及離島，包含澎湖、金門、綠島、蘭嶼；所在縣市人數最高之前三名依序為新北市、台中市、台北市及台南市。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650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271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838200" y="49488"/>
            <a:ext cx="10515600" cy="1325563"/>
          </a:xfrm>
        </p:spPr>
        <p:txBody>
          <a:bodyPr/>
          <a:lstStyle/>
          <a:p>
            <a:pPr algn="ctr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歷年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口腔健康打卡保衛戰活動成果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835058"/>
              </p:ext>
            </p:extLst>
          </p:nvPr>
        </p:nvGraphicFramePr>
        <p:xfrm>
          <a:off x="1069909" y="2013250"/>
          <a:ext cx="10879161" cy="422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194">
                  <a:extLst>
                    <a:ext uri="{9D8B030D-6E8A-4147-A177-3AD203B41FA5}">
                      <a16:colId xmlns:a16="http://schemas.microsoft.com/office/drawing/2014/main" val="1921581504"/>
                    </a:ext>
                  </a:extLst>
                </a:gridCol>
                <a:gridCol w="4387065">
                  <a:extLst>
                    <a:ext uri="{9D8B030D-6E8A-4147-A177-3AD203B41FA5}">
                      <a16:colId xmlns:a16="http://schemas.microsoft.com/office/drawing/2014/main" val="2718035776"/>
                    </a:ext>
                  </a:extLst>
                </a:gridCol>
                <a:gridCol w="4530902">
                  <a:extLst>
                    <a:ext uri="{9D8B030D-6E8A-4147-A177-3AD203B41FA5}">
                      <a16:colId xmlns:a16="http://schemas.microsoft.com/office/drawing/2014/main" val="2995837812"/>
                    </a:ext>
                  </a:extLst>
                </a:gridCol>
              </a:tblGrid>
              <a:tr h="50227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NO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2021</a:t>
                      </a:r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年「刷牙打卡挑戰賽</a:t>
                      </a:r>
                      <a:r>
                        <a:rPr lang="en-US" altLang="zh-TW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牙齒寶寶福氟</a:t>
                      </a:r>
                      <a:r>
                        <a:rPr lang="en-US" altLang="zh-TW" sz="2000" b="1" dirty="0" err="1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FuFu</a:t>
                      </a:r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」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2022</a:t>
                      </a:r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年「疫情齲緩，健康添氟─口腔健康打卡保衛戰」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1307008"/>
                  </a:ext>
                </a:extLst>
              </a:tr>
              <a:tr h="5022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平台類型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Facebook</a:t>
                      </a:r>
                      <a:r>
                        <a:rPr lang="en-US" altLang="zh-TW" sz="2000" baseline="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messenger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Facebook</a:t>
                      </a:r>
                      <a:r>
                        <a:rPr lang="en-US" altLang="zh-TW" sz="2000" baseline="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messenger</a:t>
                      </a:r>
                      <a:endParaRPr lang="zh-TW" altLang="en-US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2459145"/>
                  </a:ext>
                </a:extLst>
              </a:tr>
              <a:tr h="5022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活動期間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110/10/10-110/12/24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第一期：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111/3/18-111/6/30</a:t>
                      </a:r>
                    </a:p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第二期：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111/7/1-111/8/31</a:t>
                      </a:r>
                    </a:p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第三期：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111/9/1-111/11/30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641825"/>
                  </a:ext>
                </a:extLst>
              </a:tr>
              <a:tr h="36048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互動人數</a:t>
                      </a:r>
                      <a:r>
                        <a:rPr lang="en-US" altLang="zh-TW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總人數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4,058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/6,433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9,328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/19,225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729907"/>
                  </a:ext>
                </a:extLst>
              </a:tr>
              <a:tr h="5022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國小參與成果</a:t>
                      </a:r>
                      <a:endParaRPr lang="zh-TW" altLang="en-US" sz="20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參與前三名縣市：台中市、新北市、台北市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三年級參加人數最多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參與前三名縣市：台中市、台北市、新北市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北部縣市及中部縣市各佔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34%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一年級參加人數最多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650070"/>
                  </a:ext>
                </a:extLst>
              </a:tr>
            </a:tbl>
          </a:graphicData>
        </a:graphic>
      </p:graphicFrame>
      <p:sp>
        <p:nvSpPr>
          <p:cNvPr id="6" name="內容版面配置區 3"/>
          <p:cNvSpPr txBox="1">
            <a:spLocks/>
          </p:cNvSpPr>
          <p:nvPr/>
        </p:nvSpPr>
        <p:spPr>
          <a:xfrm>
            <a:off x="838200" y="1419899"/>
            <a:ext cx="10515600" cy="548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2021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2022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年活動成效：</a:t>
            </a:r>
            <a:endParaRPr lang="en-US" altLang="zh-TW" sz="2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87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657</Words>
  <Application>Microsoft Office PowerPoint</Application>
  <PresentationFormat>寬螢幕</PresentationFormat>
  <Paragraphs>76</Paragraphs>
  <Slides>5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2" baseType="lpstr">
      <vt:lpstr>新細明體</vt:lpstr>
      <vt:lpstr>標楷體</vt:lpstr>
      <vt:lpstr>Arial</vt:lpstr>
      <vt:lpstr>Calibri</vt:lpstr>
      <vt:lpstr>Calibri Light</vt:lpstr>
      <vt:lpstr>Wingdings</vt:lpstr>
      <vt:lpstr>Office 佈景主題</vt:lpstr>
      <vt:lpstr>2024年口腔健康打卡保衛戰活動</vt:lpstr>
      <vt:lpstr>2024年口腔健康打卡保衛戰活動</vt:lpstr>
      <vt:lpstr>2024年口腔健康打卡保衛戰活動</vt:lpstr>
      <vt:lpstr>歷年口腔健康打卡保衛戰活動成果</vt:lpstr>
      <vt:lpstr>歷年口腔健康打卡保衛戰活動成果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D.戒菸、戒檳海報比賽</dc:title>
  <dc:creator>許宮綸</dc:creator>
  <cp:lastModifiedBy>許宮綸</cp:lastModifiedBy>
  <cp:revision>32</cp:revision>
  <dcterms:created xsi:type="dcterms:W3CDTF">2023-04-17T02:46:00Z</dcterms:created>
  <dcterms:modified xsi:type="dcterms:W3CDTF">2024-03-13T09:38:03Z</dcterms:modified>
</cp:coreProperties>
</file>